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73" r:id="rId2"/>
  </p:sldMasterIdLst>
  <p:notesMasterIdLst>
    <p:notesMasterId r:id="rId18"/>
  </p:notesMasterIdLst>
  <p:sldIdLst>
    <p:sldId id="256" r:id="rId3"/>
    <p:sldId id="520" r:id="rId4"/>
    <p:sldId id="521" r:id="rId5"/>
    <p:sldId id="259" r:id="rId6"/>
    <p:sldId id="264" r:id="rId7"/>
    <p:sldId id="265" r:id="rId8"/>
    <p:sldId id="516" r:id="rId9"/>
    <p:sldId id="519" r:id="rId10"/>
    <p:sldId id="517" r:id="rId11"/>
    <p:sldId id="266" r:id="rId12"/>
    <p:sldId id="267" r:id="rId13"/>
    <p:sldId id="268" r:id="rId14"/>
    <p:sldId id="269" r:id="rId15"/>
    <p:sldId id="270" r:id="rId16"/>
    <p:sldId id="51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A898C-705F-4453-93AE-370860F50C4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20CB-49D3-440E-B917-8BED304C7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3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3064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5762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6946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6494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226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621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34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5214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3564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8371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251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6320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162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6DB-44B0-47B0-83DF-B99DD33101F9}" type="datetime1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8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A2EB-D433-4252-9BF6-C287A46E2CCE}" type="datetime1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4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B0FA-671F-4960-8C68-13CBB8F1AC3E}" type="datetime1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ECD-6A3A-4EAA-A036-3432F4E390C8}" type="datetime1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3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6DB-44B0-47B0-83DF-B99DD33101F9}" type="datetime1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AA6F-1F91-42A1-B4D1-85BC43B7E88C}" type="datetime1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5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034-3B42-421E-B97A-2B2996EA5312}" type="datetime1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11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B9D-3847-48BB-BC7C-490F73687742}" type="datetime1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5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3E2B-9931-4546-9409-271DDAF528CB}" type="datetime1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40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8644-A7D2-4802-BA73-753852791A17}" type="datetime1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46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4998-43B5-4D44-A9DB-03C28B3E9B07}" type="datetime1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9943" y="685800"/>
            <a:ext cx="11321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2068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AA6F-1F91-42A1-B4D1-85BC43B7E88C}" type="datetime1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94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860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4D43-E0C3-4636-B283-12E5D6E23192}" type="datetime1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79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A2EB-D433-4252-9BF6-C287A46E2CCE}" type="datetime1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42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B0FA-671F-4960-8C68-13CBB8F1AC3E}" type="datetime1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69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ECD-6A3A-4EAA-A036-3432F4E390C8}" type="datetime1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5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034-3B42-421E-B97A-2B2996EA5312}" type="datetime1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9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B9D-3847-48BB-BC7C-490F73687742}" type="datetime1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1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3E2B-9931-4546-9409-271DDAF528CB}" type="datetime1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8644-A7D2-4802-BA73-753852791A17}" type="datetime1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7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4998-43B5-4D44-A9DB-03C28B3E9B07}" type="datetime1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9943" y="685800"/>
            <a:ext cx="11321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1367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9631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4D43-E0C3-4636-B283-12E5D6E23192}" type="datetime1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4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7884-3C64-4334-AA1E-0CC19C042919}" type="datetime1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16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7884-3C64-4334-AA1E-0CC19C042919}" type="datetime1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77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nda.com.vn/chuong-trinh-toi-yeu-viet-na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EE2sLMqwLv98BRGSZxRkcMmxM_9zSRc8?fbclid=IwAR0bp4Qr0PvR1QZ9kU9-SKVZtsv6sXn_HDfazs9JFBmSS0d7weft04iBi8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honda.com.vn/chuong-trinh-toi-yeu-viet-na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18127D1-5DAC-4FBB-B028-4D6690EF1803}"/>
              </a:ext>
            </a:extLst>
          </p:cNvPr>
          <p:cNvSpPr/>
          <p:nvPr/>
        </p:nvSpPr>
        <p:spPr>
          <a:xfrm>
            <a:off x="146324" y="1170363"/>
            <a:ext cx="1180355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+mj-lt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PHIM HOẠT HÌNH &amp; TRUYỆN TRANH E-BOOK  TRONG CHƯƠNG TRÌNH “TÔI YÊU VIỆT NAM”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dục an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</a:t>
            </a:r>
            <a:endParaRPr lang="en-US" sz="3200" dirty="0">
              <a:latin typeface="+mj-lt"/>
            </a:endParaRPr>
          </a:p>
          <a:p>
            <a:pPr algn="ctr"/>
            <a:r>
              <a:rPr lang="en-US" sz="1500" dirty="0">
                <a:latin typeface="+mj-lt"/>
              </a:rPr>
              <a:t>                                                                      </a:t>
            </a:r>
          </a:p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năm 2022</a:t>
            </a:r>
          </a:p>
        </p:txBody>
      </p:sp>
      <p:pic>
        <p:nvPicPr>
          <p:cNvPr id="1028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27" y="3964190"/>
            <a:ext cx="5643154" cy="3651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534868" y="2333685"/>
            <a:ext cx="9521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Sử dụng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e-book trong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Sử dụng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e-book trong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Sử dụng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e-book trong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HĐ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trình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01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e-book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giáo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ATGT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534867" y="1139004"/>
            <a:ext cx="9521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 dụng,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e-book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49487" y="1540615"/>
            <a:ext cx="2485381" cy="32201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305329" y="2755601"/>
            <a:ext cx="96656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Thông qua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sử dụng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chủ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an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hiện: </a:t>
            </a:r>
          </a:p>
          <a:p>
            <a:pPr algn="just"/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một số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phân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động.</a:t>
            </a:r>
          </a:p>
          <a:p>
            <a:pPr algn="just"/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thông tin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khi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Giáo viên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nhiệm vụ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kinh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hiện có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nội dung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363602" y="1200548"/>
            <a:ext cx="9607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e-book 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động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b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có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ưu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truyền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tải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nội dung GD ATGT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gồm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Giáo dục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kĩ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Khám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khoa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Khám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667" r="38989" b="19048"/>
          <a:stretch/>
        </p:blipFill>
        <p:spPr>
          <a:xfrm>
            <a:off x="266941" y="1269633"/>
            <a:ext cx="2096660" cy="36942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67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625634" y="1429071"/>
            <a:ext cx="9467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9524" r="65119" b="19429"/>
          <a:stretch/>
        </p:blipFill>
        <p:spPr>
          <a:xfrm>
            <a:off x="156754" y="1411263"/>
            <a:ext cx="2468880" cy="3488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625634" y="2661604"/>
            <a:ext cx="91758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qua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chủ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an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phân công nhận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9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305329" y="1874402"/>
            <a:ext cx="94206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lại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giáo dục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algn="just"/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hiện lại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qua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nói/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lại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thông.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305329" y="1229733"/>
            <a:ext cx="880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khác</a:t>
            </a:r>
            <a:endParaRPr 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64662" y="1874402"/>
            <a:ext cx="2485381" cy="32201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8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363601" y="2100630"/>
            <a:ext cx="93799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thông; sử dụng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giáo dục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và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phát triển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thông. 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chọn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vào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199115" y="1269633"/>
            <a:ext cx="8803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e-book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667" r="38989" b="19048"/>
          <a:stretch/>
        </p:blipFill>
        <p:spPr>
          <a:xfrm>
            <a:off x="266941" y="1269633"/>
            <a:ext cx="2096660" cy="36942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67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031" y="4263656"/>
            <a:ext cx="10607040" cy="110098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/>
            </a:r>
            <a:br>
              <a:rPr lang="en-US" sz="3200" b="1" dirty="0"/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18127D1-5DAC-4FBB-B028-4D6690EF1803}"/>
              </a:ext>
            </a:extLst>
          </p:cNvPr>
          <p:cNvSpPr/>
          <p:nvPr/>
        </p:nvSpPr>
        <p:spPr>
          <a:xfrm>
            <a:off x="1402035" y="1406246"/>
            <a:ext cx="96862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+mj-lt"/>
            </a:endParaRP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N!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+mj-lt"/>
              </a:rPr>
              <a:t>                                                                      </a:t>
            </a:r>
          </a:p>
          <a:p>
            <a:pPr algn="ctr"/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29" y="2444882"/>
            <a:ext cx="7550329" cy="4885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0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198656" y="2076306"/>
            <a:ext cx="9993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ATGT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e-book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ATGT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651575" y="1126219"/>
            <a:ext cx="9679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TIÊU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166194" y="1037390"/>
            <a:ext cx="2485381" cy="32201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931" y="130978"/>
            <a:ext cx="2259883" cy="8066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C8D49410-1587-466D-9F73-AAE20AE5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91BBFA-42AE-48B0-B21D-AF65A2259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D26848B-42D1-4401-BE17-D4E0CB1BD5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8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461818" y="1984489"/>
            <a:ext cx="113746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hoạch số 479/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KH-BGDĐT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19/5/2021 triển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trình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non.</a:t>
            </a:r>
          </a:p>
          <a:p>
            <a:pPr marL="514350" indent="-514350" algn="just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3676/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BGDĐT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-GDMN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26/8/2021 hướng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nhiệm vụ năm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2021-2022: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3.6 Triển khai xây dựng thư viện tại các cơ sở GDMN theo Luật Thư viện và Thông tư hướng dẫn của Bộ GDĐT, đặc biệt chú ý xây dựng thư viện số, hỗ trợ giáo viên, cán bộ quản lý và phụ huynh khai thác tài nguyên thông tin trên mạng trong bối cảnh dịch Covid-19 lan rộng.</a:t>
            </a:r>
          </a:p>
          <a:p>
            <a:pPr algn="just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C95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C95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302438" y="1139004"/>
            <a:ext cx="9679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BẢN CHỈ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931" y="130978"/>
            <a:ext cx="2259883" cy="8066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FAF1F677-AC95-4F0B-BD45-396C918B3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9DA70D7-9A8D-4A3E-A4B5-29A0613361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D815B0F-4EFC-44FF-8815-0793366B40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2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305329" y="1825463"/>
            <a:ext cx="94257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trực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kiến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thái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được thể hiện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động, giúp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được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 được sử dụng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lập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hỗ trợ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tài liệu,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giáo dục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C95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C95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651575" y="1126219"/>
            <a:ext cx="967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VAI TRÒ CỦA PHIM HOẠT HÌNH &amp; TRUYỆN TRANH VỀ ATGT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166194" y="1037390"/>
            <a:ext cx="2485381" cy="32201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931" y="130978"/>
            <a:ext cx="2259883" cy="8066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5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456873" y="1886504"/>
            <a:ext cx="93650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Bi, Bo, Ben,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hành động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E-book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link: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https://www.honda.com.vn/chuong-trinh-toi-yeu-viet-nam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Nội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thành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giúp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chọn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định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bản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người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363601" y="1140085"/>
            <a:ext cx="11589026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 THIỆU 20 PHIM HOẠT HÌNH &amp; TRUYỆN TRANH “VUI GIAO THÔNG”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667" r="38989" b="19048"/>
          <a:stretch/>
        </p:blipFill>
        <p:spPr>
          <a:xfrm>
            <a:off x="266941" y="1269633"/>
            <a:ext cx="2096660" cy="36942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9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508068" y="1817564"/>
            <a:ext cx="93399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20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https://drive.google.com/drive/folders/1EE2sLMqwLv98BRGSZxRkcMmxM_9zSRc8?fbclid=IwAR0bp4Qr0PvR1QZ9kU9-SKVZtsv6sXn_HDfazs9JFBmSS0d7weft04iBi8M</a:t>
            </a:r>
            <a:r>
              <a:rPr lang="en-US" dirty="0"/>
              <a:t> 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550043" y="1068639"/>
            <a:ext cx="880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 THIỆU 20 PHIM HOẠT HÌNH “VUI GIAO THÔNG”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9524" r="65119" b="19429"/>
          <a:stretch/>
        </p:blipFill>
        <p:spPr>
          <a:xfrm>
            <a:off x="117566" y="1453358"/>
            <a:ext cx="2432477" cy="3436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508068" y="1817564"/>
            <a:ext cx="9339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550043" y="1068639"/>
            <a:ext cx="880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 THIỆU 20 PHIM HOẠT HÌNH “VUI GIAO THÔNG”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9524" r="65119" b="19429"/>
          <a:stretch/>
        </p:blipFill>
        <p:spPr>
          <a:xfrm>
            <a:off x="117566" y="1453358"/>
            <a:ext cx="2432477" cy="3436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86F6A224-1147-4B47-BA37-F2A1E5BF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326448-1F14-4529-86B6-6CAE32398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F935628-E532-4A21-A338-2A3C0383C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508068" y="1817564"/>
            <a:ext cx="9339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Link: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https://www.honda.com.vn/chuong-trinh-toi-yeu-viet-nam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1298713" y="1068639"/>
            <a:ext cx="11039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 THIỆU 20 TẬP TRUYỆN TRANH “VUI GIAO THÔNG” DẠNG E-BOOK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9524" r="65119" b="19429"/>
          <a:stretch/>
        </p:blipFill>
        <p:spPr>
          <a:xfrm>
            <a:off x="117566" y="1453358"/>
            <a:ext cx="2432477" cy="3436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86F6A224-1147-4B47-BA37-F2A1E5BF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326448-1F14-4529-86B6-6CAE32398E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F935628-E532-4A21-A338-2A3C0383C2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116B9F-5CDB-4816-BDF0-E833C4AB74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44" y="2256722"/>
            <a:ext cx="7309574" cy="41116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2CB1EC-3081-4CB5-A230-234DFBA8EECA}"/>
              </a:ext>
            </a:extLst>
          </p:cNvPr>
          <p:cNvSpPr/>
          <p:nvPr/>
        </p:nvSpPr>
        <p:spPr>
          <a:xfrm>
            <a:off x="7200606" y="3200399"/>
            <a:ext cx="1679234" cy="30228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47B390A-322A-4503-87DA-532F799E7ED8}"/>
              </a:ext>
            </a:extLst>
          </p:cNvPr>
          <p:cNvSpPr/>
          <p:nvPr/>
        </p:nvSpPr>
        <p:spPr>
          <a:xfrm>
            <a:off x="8923433" y="3250096"/>
            <a:ext cx="252593" cy="252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D92AD0A-93BA-45CD-9C60-175638F6F47E}"/>
              </a:ext>
            </a:extLst>
          </p:cNvPr>
          <p:cNvSpPr/>
          <p:nvPr/>
        </p:nvSpPr>
        <p:spPr>
          <a:xfrm>
            <a:off x="4033105" y="4510560"/>
            <a:ext cx="252593" cy="252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DCCAAF7-8BDA-4411-9106-1007B16AF2B9}"/>
              </a:ext>
            </a:extLst>
          </p:cNvPr>
          <p:cNvSpPr/>
          <p:nvPr/>
        </p:nvSpPr>
        <p:spPr>
          <a:xfrm>
            <a:off x="2813878" y="4135185"/>
            <a:ext cx="1561272" cy="32511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BDE4478-D817-4A31-8FF1-A9868681ECFF}"/>
              </a:ext>
            </a:extLst>
          </p:cNvPr>
          <p:cNvSpPr/>
          <p:nvPr/>
        </p:nvSpPr>
        <p:spPr>
          <a:xfrm>
            <a:off x="4534728" y="3502688"/>
            <a:ext cx="1561272" cy="158614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FC09F8D-795F-4517-98BE-8350B8EACDE9}"/>
              </a:ext>
            </a:extLst>
          </p:cNvPr>
          <p:cNvSpPr/>
          <p:nvPr/>
        </p:nvSpPr>
        <p:spPr>
          <a:xfrm>
            <a:off x="5752762" y="3502688"/>
            <a:ext cx="252593" cy="252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0329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534868" y="2275845"/>
            <a:ext cx="928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LUẬN (05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anh/chị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sử dụng ở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 giáo dục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534868" y="1139004"/>
            <a:ext cx="9272819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 dụng,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e-book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49487" y="1540615"/>
            <a:ext cx="2485381" cy="32201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E83C91E7-08AA-447D-A09F-47B664686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6E93F09-C0EF-4FFC-BC1E-C6D98F9F74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D5C05B6-3DE5-4B3E-9996-DC737D1CB0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0606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3">
      <a:dk1>
        <a:srgbClr val="44546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44546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1443</Words>
  <Application>Microsoft Office PowerPoint</Application>
  <PresentationFormat>Custom</PresentationFormat>
  <Paragraphs>102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Khanh Ngan</dc:creator>
  <cp:lastModifiedBy>nhixuan10@yahoo.com</cp:lastModifiedBy>
  <cp:revision>79</cp:revision>
  <dcterms:created xsi:type="dcterms:W3CDTF">2021-03-22T06:36:33Z</dcterms:created>
  <dcterms:modified xsi:type="dcterms:W3CDTF">2023-04-01T06:04:26Z</dcterms:modified>
</cp:coreProperties>
</file>